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6053"/>
  </p:normalViewPr>
  <p:slideViewPr>
    <p:cSldViewPr snapToGrid="0" snapToObjects="1">
      <p:cViewPr varScale="1">
        <p:scale>
          <a:sx n="113" d="100"/>
          <a:sy n="113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5075-2266-C843-BAA4-9F8567D1C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CBFF7-BB6A-4B4C-AF08-59E24BE40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B25B9-7E9A-CE44-A7B7-D63AAAFB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F230-1570-9D4E-A009-8A249CAA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C4BE3-0D65-BD4B-B3C6-25D17D36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F73B-7559-7E43-943C-E3F772AA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B0C49-C5ED-7D48-AD29-A6105043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E4ED2-85A0-D947-A0F2-61A62C06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C92FB-E7AB-AF41-93F3-FE0DB089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9B5A5-779E-F241-A891-AC8595F2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32B098-7C74-F046-9AD4-71F07CE65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1B7CA-FE37-164E-BA18-D60CE2F01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8DB7F-7BD7-E04E-A9E1-85A9C8EC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74C62-EA1B-6447-9819-AA7F4524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E1790-980E-5B4C-86E6-D011F250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5035-45BF-724B-9A77-5F36C1DE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F40F-EF64-164C-B091-AC857346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8203-F248-874D-A5B6-14F90EE2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9D04-1650-1B43-88CF-002A6D4F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CB37-9CFD-224A-A864-8633E776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8C1A-DAFF-7740-9008-C3768AFB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6F1C-225A-E84F-924D-056C056A0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2A90F-2B96-C442-A85B-7EF8F53C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A342C-4785-3E47-84EA-5EF80C47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76CE7-913B-3C48-9095-63168636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2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D6AE-2823-754C-BD7F-ED4691C2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C6DCB-8BA6-A64D-A509-89AC1C3D0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636EB-92D2-2A41-8E30-3CB8F9163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0A160-57C1-8442-BEF4-1D006F1C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9F4BA-9500-4245-8499-292617D7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FC980-FBE0-BF43-B193-19523F19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7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F350-722A-8B48-96F9-F9C8351A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A8BCF-EF7C-CC4A-823D-4DA598361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CAF69-B68A-8F40-8CCD-C1F4822C1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0F57E-8F0D-1941-92EC-82966C9B8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791EF-3C88-C042-B896-44C9BABDB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51C56-CAA3-954A-AE61-FDD794D7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C0FD8-88B2-6443-A622-60081A12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C6280-0D40-A542-BE4A-2A367B3C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CB10-450E-0242-BC19-47F3606B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B30A8-0859-C843-9F63-3ADF0F60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DB72C-C765-4F45-9D62-9ACD81F6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9EB1E-6110-014F-8197-14C57D18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4B287-3872-9548-A927-2DD4B741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1BC0F-A0C3-C743-9D44-D22B71F2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39552-4E7D-6E42-9844-DC490762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1310-C76B-414B-A0C5-AC5F8E02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5B9E2-622D-0640-AEEE-DABD30CFF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0BF77-B02E-0944-A77A-3A656BA0C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631F4-9293-774E-9CBF-0AE981D9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E2383-B116-C847-9A5C-B53578FE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0BBA3-AB82-1B48-883D-8F73B975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4BDF-7AD5-A243-98D4-CD1B2F85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1FDFE-AF90-4843-8B4C-14F1ACBC9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C790F-1635-3242-B3AD-85E6D0B7C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D99B8-9ADF-5D43-AFA5-445A817E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42C86-8143-DF42-B3AE-3D568A5B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F0FC0-64F8-114C-B111-A884763B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17C27-4517-2843-8FCD-305CF088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5BB9C-3BBC-0C4F-8F75-A45574845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A9B56-4624-3B4D-BA05-50C52CAC2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5048-3B05-064D-A2CE-90C86F6B6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68E8-BE9F-0B49-AAE6-C8AA3CCC5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5200-185C-E84E-ACFC-2B0BCDE7F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Cartoon Slides to Use for other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3A7BC-95D6-8247-8915-83B2B3FD4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Caryn 11/20/2023</a:t>
            </a:r>
          </a:p>
        </p:txBody>
      </p:sp>
    </p:spTree>
    <p:extLst>
      <p:ext uri="{BB962C8B-B14F-4D97-AF65-F5344CB8AC3E}">
        <p14:creationId xmlns:p14="http://schemas.microsoft.com/office/powerpoint/2010/main" val="191632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963B9-36F6-1141-8E95-B73CF214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063"/>
            <a:ext cx="12192000" cy="6153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5FBF01-8CB1-5F46-80EB-49A74EB71F9A}"/>
              </a:ext>
            </a:extLst>
          </p:cNvPr>
          <p:cNvSpPr txBox="1"/>
          <p:nvPr/>
        </p:nvSpPr>
        <p:spPr>
          <a:xfrm>
            <a:off x="3928533" y="-17269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Cartoon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3EE84-7DBB-394D-A2AA-3A25B29D776C}"/>
              </a:ext>
            </a:extLst>
          </p:cNvPr>
          <p:cNvSpPr txBox="1"/>
          <p:nvPr/>
        </p:nvSpPr>
        <p:spPr>
          <a:xfrm>
            <a:off x="2703689" y="721395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2DE0C-FC85-FE4C-8290-6164E8EEE46C}"/>
              </a:ext>
            </a:extLst>
          </p:cNvPr>
          <p:cNvSpPr txBox="1"/>
          <p:nvPr/>
        </p:nvSpPr>
        <p:spPr>
          <a:xfrm>
            <a:off x="7066844" y="352063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Have This</a:t>
            </a:r>
          </a:p>
        </p:txBody>
      </p:sp>
    </p:spTree>
    <p:extLst>
      <p:ext uri="{BB962C8B-B14F-4D97-AF65-F5344CB8AC3E}">
        <p14:creationId xmlns:p14="http://schemas.microsoft.com/office/powerpoint/2010/main" val="46240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C4C38-4F70-E740-977D-AC6F05296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714500"/>
            <a:ext cx="114935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54CDCC-CE9B-1A4E-BAC1-57E38033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FC5AA-DD0E-214C-ABF6-38E8F5DC456B}"/>
              </a:ext>
            </a:extLst>
          </p:cNvPr>
          <p:cNvSpPr txBox="1"/>
          <p:nvPr/>
        </p:nvSpPr>
        <p:spPr>
          <a:xfrm>
            <a:off x="2957689" y="293511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TDR</a:t>
            </a:r>
          </a:p>
        </p:txBody>
      </p:sp>
    </p:spTree>
    <p:extLst>
      <p:ext uri="{BB962C8B-B14F-4D97-AF65-F5344CB8AC3E}">
        <p14:creationId xmlns:p14="http://schemas.microsoft.com/office/powerpoint/2010/main" val="298347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A34BFD-FD55-7749-888C-0D67A492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016000"/>
            <a:ext cx="9639300" cy="482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CC51CB-291E-7E4F-8D47-39164A8AB285}"/>
              </a:ext>
            </a:extLst>
          </p:cNvPr>
          <p:cNvSpPr txBox="1"/>
          <p:nvPr/>
        </p:nvSpPr>
        <p:spPr>
          <a:xfrm>
            <a:off x="2957689" y="293511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 Doc</a:t>
            </a:r>
          </a:p>
        </p:txBody>
      </p:sp>
    </p:spTree>
    <p:extLst>
      <p:ext uri="{BB962C8B-B14F-4D97-AF65-F5344CB8AC3E}">
        <p14:creationId xmlns:p14="http://schemas.microsoft.com/office/powerpoint/2010/main" val="385128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4B99EF-9A14-CA4E-A121-4EFC3FC0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00" y="0"/>
            <a:ext cx="97173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CC84A-9721-1342-82E4-F399CA01D780}"/>
              </a:ext>
            </a:extLst>
          </p:cNvPr>
          <p:cNvSpPr txBox="1"/>
          <p:nvPr/>
        </p:nvSpPr>
        <p:spPr>
          <a:xfrm>
            <a:off x="282223" y="304800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3% error on </a:t>
            </a:r>
            <a:r>
              <a:rPr lang="en-US" dirty="0" err="1">
                <a:solidFill>
                  <a:srgbClr val="FF0000"/>
                </a:solidFill>
              </a:rPr>
              <a:t>Aq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8B598-70DD-534A-8ECB-9B938603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6" y="0"/>
            <a:ext cx="119784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B82DD-3964-6E4F-8C32-E19D0E0028CD}"/>
              </a:ext>
            </a:extLst>
          </p:cNvPr>
          <p:cNvSpPr txBox="1"/>
          <p:nvPr/>
        </p:nvSpPr>
        <p:spPr>
          <a:xfrm>
            <a:off x="2246490" y="2020711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3% error on </a:t>
            </a:r>
            <a:r>
              <a:rPr lang="en-US" dirty="0" err="1">
                <a:solidFill>
                  <a:srgbClr val="FF0000"/>
                </a:solidFill>
              </a:rPr>
              <a:t>Aq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8F381-88E1-C847-A11D-D6C70AA54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864"/>
            <a:ext cx="12192000" cy="5802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D2B31-54B2-174F-B9C7-8DEDC2F85ABE}"/>
              </a:ext>
            </a:extLst>
          </p:cNvPr>
          <p:cNvSpPr txBox="1"/>
          <p:nvPr/>
        </p:nvSpPr>
        <p:spPr>
          <a:xfrm>
            <a:off x="6773334" y="1230488"/>
            <a:ext cx="409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3% error on </a:t>
            </a:r>
            <a:r>
              <a:rPr lang="en-US" dirty="0" err="1">
                <a:solidFill>
                  <a:srgbClr val="FF0000"/>
                </a:solidFill>
              </a:rPr>
              <a:t>Aq</a:t>
            </a:r>
            <a:r>
              <a:rPr lang="en-US" dirty="0">
                <a:solidFill>
                  <a:srgbClr val="FF0000"/>
                </a:solidFill>
              </a:rPr>
              <a:t> arising from 0.1% local differential nonlinearity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C7969-FDD0-8745-AEB2-FC3CDE0B417B}"/>
              </a:ext>
            </a:extLst>
          </p:cNvPr>
          <p:cNvSpPr txBox="1"/>
          <p:nvPr/>
        </p:nvSpPr>
        <p:spPr>
          <a:xfrm>
            <a:off x="6350000" y="5096932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0.1% local differential nonlinearity</a:t>
            </a:r>
          </a:p>
        </p:txBody>
      </p:sp>
    </p:spTree>
    <p:extLst>
      <p:ext uri="{BB962C8B-B14F-4D97-AF65-F5344CB8AC3E}">
        <p14:creationId xmlns:p14="http://schemas.microsoft.com/office/powerpoint/2010/main" val="4190048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</Words>
  <Application>Microsoft Macintosh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Cartoon Slides to Use for other 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Palatchi, Caryn Alexandra</dc:creator>
  <cp:lastModifiedBy>Palatchi, Caryn Alexandra</cp:lastModifiedBy>
  <cp:revision>1</cp:revision>
  <dcterms:created xsi:type="dcterms:W3CDTF">2023-11-20T15:54:36Z</dcterms:created>
  <dcterms:modified xsi:type="dcterms:W3CDTF">2023-11-20T16:00:42Z</dcterms:modified>
</cp:coreProperties>
</file>